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6" d="100"/>
          <a:sy n="106" d="100"/>
        </p:scale>
        <p:origin x="528" y="-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A2067-03FD-2675-5E37-99BD040794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6BA6F-1D79-3262-91C6-73DFB4C86B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D5F0D8-9400-A8D7-9987-D6C873734B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148388"/>
            <a:ext cx="2743200" cy="365125"/>
          </a:xfrm>
          <a:prstGeom prst="rect">
            <a:avLst/>
          </a:prstGeom>
        </p:spPr>
        <p:txBody>
          <a:bodyPr/>
          <a:lstStyle/>
          <a:p>
            <a:fld id="{DE6179A1-3BCC-4F64-8439-E304F0E997F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44311-6A2B-3E77-2BEA-C37B7C6C0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33825" y="6135688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1390E-5EB4-D438-7F69-DFB65618D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2C02E-B9C4-4951-8303-093C3B1689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7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7F57C-40EC-E13D-B74C-D46214CA7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46678E-83C4-9864-9EF1-8FDDC80863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25356E-AB1B-6A3F-CA92-89CC3FAC26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1B51A7-32E9-607B-DEA2-F439DF8CA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192BFB-CF51-E466-210E-15B445BD6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CC559-6E1F-4F9A-DEEE-F14A9C1DE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096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F7EF-2B0E-5E8B-FBFE-724D9952E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265E8-D5C1-058F-DBC8-797773ECA4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43F52-373B-BD02-4897-1097F653A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EC37CD-2F6F-9924-40B9-3449E52AE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BBA62-AFFC-DFC1-D360-98195A47D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17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077E7-5362-D463-C701-B0076A4426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8B4FA4-C96A-0885-3378-8843EC4994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0F499-2F29-3D5A-8C50-E3D10AFAB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91BCEB-1B84-D60D-737E-13342B087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C1C376-61CE-19D0-C1FF-EFB16A9DC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20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E6496-719B-8391-3997-F294C5D9EC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97740C-6E23-E6E9-9F0A-C4B87808C3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471763-3293-0E43-2FB9-FDF3A6115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681C0-619B-02DD-955B-98A1696C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753292-1B24-BC0D-4C44-B638FE78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319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17909-37FE-C559-8546-B0D8C4930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29B01-B315-6F66-EFD4-8624D164D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F4837F-0593-D473-FF11-273D03827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C628F8-EB15-F300-472D-56A237BF3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4CAF3-5B1A-DD9D-DDA0-17957DD41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07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7AF19-2762-F887-261F-3945046A6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17011-4ED7-5B46-312B-532B6BCAE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571B5-9558-CAE7-4927-EB9F261ED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601CA6-DA71-6237-6246-5D4FFBFB9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377FE3-3161-EC96-3F50-B27D05BBF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66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3950A8-0E3E-CB25-70CC-C445136F8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9B6C3-68F2-9ACE-08D3-E31B0BDED3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9D3F67-0850-88DD-709E-1FAD6D72F2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B13354-1BF5-94E8-4195-225CF93CC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7E92-E005-E900-3E23-1258D8BC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14565-652D-D664-8671-6E634B192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4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E3CA5-208C-EBDA-7CC6-1E8EAF6F4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048B1B-8D2A-DBD6-C6C2-D9246132A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D4CAA7-9E96-8367-0790-50EE9B555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9D3BDF-FC2F-B0BD-B66A-59A9D4CBA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130EE-CA8D-D533-D1B3-D1795ECEFF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2F7C253-1B61-F7B5-9269-BA3E36A1C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BF7E1E-6138-508D-D32A-E38502156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2D9509-4C89-5F18-12A6-87532DA69E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196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1E05D-BDFF-8007-690E-2C750E193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406435-C3CF-6F0C-3292-9691AAF07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1D94C5-823E-F959-C74B-E86ABADE8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C0650F-D653-6C80-B07B-EDB9D61CF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945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D85CAA-55F7-4D5E-BFCD-6D15C0D26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7423D-4A04-C58B-1C88-6D119F51D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AA31A-D5A6-F216-0D58-BF2ABB9BA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66ABD-65A4-61FF-3A65-E9ED5466E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71311-3F40-B544-B08A-54996677F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512F38-03AF-8445-F03A-E287F61E3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8BBD7E-93C3-3574-FB83-CE873FCCE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46374-C765-AD88-2E38-FBE418871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EEB0B-8C28-C3B0-96A3-7ACFFBC98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94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microsoft.com/office/2007/relationships/hdphoto" Target="../media/hdphoto2.wd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4.JP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5A31F0-6D7A-C8FB-CA41-7A8EA358C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19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002B-0F56-44D4-E9C5-DC3E0918A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24400" y="32938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6179A1-3BCC-4F64-8439-E304F0E997F6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BE9B1-EAF2-4F04-E459-C9F08F1AE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53500" y="61483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62C02E-B9C4-4951-8303-093C3B1689E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514CCD-FCF6-2AB7-5F26-D9AEEA64C2B6}"/>
              </a:ext>
            </a:extLst>
          </p:cNvPr>
          <p:cNvSpPr txBox="1"/>
          <p:nvPr userDrawn="1"/>
        </p:nvSpPr>
        <p:spPr>
          <a:xfrm>
            <a:off x="9482328" y="530352"/>
            <a:ext cx="270967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Interdisciplinary Graduate Program   </a:t>
            </a:r>
            <a:r>
              <a:rPr lang="en-US" sz="1300" b="0" dirty="0">
                <a:solidFill>
                  <a:schemeClr val="bg1"/>
                </a:solidFill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in</a:t>
            </a:r>
            <a:r>
              <a:rPr lang="en-US" sz="13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LaM Display" panose="020F0502020204030204" pitchFamily="2" charset="0"/>
                <a:cs typeface="ADLaM Display" panose="020F0502020204030204" pitchFamily="2" charset="0"/>
              </a:rPr>
              <a:t> in Genetics and Genomics</a:t>
            </a:r>
          </a:p>
        </p:txBody>
      </p:sp>
      <p:pic>
        <p:nvPicPr>
          <p:cNvPr id="1026" name="Picture 2" descr="Spiritwear | Brazos Logo Shop">
            <a:extLst>
              <a:ext uri="{FF2B5EF4-FFF2-40B4-BE49-F238E27FC236}">
                <a16:creationId xmlns:a16="http://schemas.microsoft.com/office/drawing/2014/main" id="{71CDDA7C-D058-A265-901B-1FFBE69838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duotone>
              <a:prstClr val="black"/>
              <a:srgbClr val="500000">
                <a:tint val="45000"/>
                <a:satMod val="400000"/>
              </a:srgbClr>
            </a:duotone>
            <a:alphaModFix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10000"/>
                    </a14:imgEffect>
                    <a14:imgEffect>
                      <a14:colorTemperature colorTemp="11500"/>
                    </a14:imgEffect>
                    <a14:imgEffect>
                      <a14:saturation sat="400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3947743"/>
            <a:ext cx="2619375" cy="2476824"/>
          </a:xfrm>
          <a:prstGeom prst="rect">
            <a:avLst/>
          </a:prstGeom>
          <a:noFill/>
          <a:effectLst>
            <a:softEdge rad="0"/>
          </a:effec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D9C7AAC4-5687-2133-DA70-825375D563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alphaModFix amt="53000"/>
            <a:duotone>
              <a:prstClr val="black"/>
              <a:srgbClr val="500000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16912">
            <a:off x="659993" y="4195138"/>
            <a:ext cx="1934412" cy="1934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4752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1B7B22-E1BE-403A-3662-BEA940BB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448C1C-1A00-B850-A497-1FBE7FDBF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CC16D2-ADF0-A72F-6B24-67905BEEE9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2087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D65722-FAE6-49B4-BEFF-6505292BDBF3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98E58-BF3C-E02C-820E-038A4B54D4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08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6FE12F-B457-D87E-098C-F50476725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20871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37666F-FF22-47BB-A3D4-E52DE2D49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75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2AAA5-C8C6-7DC0-E454-5AF09E4DE4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8475FC-E24C-CA50-BC6E-56D317D211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084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277C6-3B8A-45FA-46F1-8F7513B4EC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1899B-C7DA-383F-85C5-01572CAE5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9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F7668-C0CF-F2DE-6AF4-793E21994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6344A-12BC-1C1F-4C80-562544B6259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142B4B-F707-6696-FA99-F6FF8451BC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240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C179C-BB1B-BF01-FDB0-EC9F6BFFD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69D954-584B-4E84-029F-DCF0949BFC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A8742-449B-8077-6CD0-76EB956C91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7474DB-AC95-A1D7-9AB7-6EC25C4D74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42769-77FE-783E-871E-DF7109708B3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3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F3D21-B059-89BC-B501-87CADE93D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D44817-7562-A12C-D7F6-202C508EB1CB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3792D0-624A-3E7C-66AE-095726CEC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071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DP in Genetics and Genomics Powerpoint Template_Migliaccio" id="{498E9436-370A-4CCA-852F-63414F9326E6}" vid="{CDFFFF8C-875C-466E-882F-D2B7BC579675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DP in Genetics and Genomics Powerpoint Template_Migliaccio" id="{498E9436-370A-4CCA-852F-63414F9326E6}" vid="{83C9A95C-04E6-4752-B6D5-21E1031FF5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IDP in Genetics and Genomics Powerpoint Template (1)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Tamara Ospina Vega</dc:creator>
  <cp:lastModifiedBy>Tamara Ospina Vega</cp:lastModifiedBy>
  <cp:revision>1</cp:revision>
  <dcterms:created xsi:type="dcterms:W3CDTF">2025-05-07T19:46:29Z</dcterms:created>
  <dcterms:modified xsi:type="dcterms:W3CDTF">2025-05-07T19:46:55Z</dcterms:modified>
</cp:coreProperties>
</file>